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5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11"/>
  </p:normalViewPr>
  <p:slideViewPr>
    <p:cSldViewPr snapToGrid="0" snapToObjects="1">
      <p:cViewPr varScale="1">
        <p:scale>
          <a:sx n="94" d="100"/>
          <a:sy n="94" d="100"/>
        </p:scale>
        <p:origin x="16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25220-E1F5-CF48-AF69-EAFA92FF5DDA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2B39B-1E7E-E143-A2BD-DE16A7D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5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9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1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3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4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48D3-46FD-CE41-81F1-E7521930454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Chihuahua or Muffin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</a:t>
            </a:r>
            <a:r>
              <a:rPr lang="es-CL" sz="1000" smtClean="0">
                <a:solidFill>
                  <a:srgbClr val="FFFFFF"/>
                </a:solidFill>
                <a:latin typeface="Trebuchet MS"/>
                <a:cs typeface="Trebuchet MS"/>
              </a:rPr>
              <a:t>Capítulo 1 </a:t>
            </a:r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2878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7 at 11.16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198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7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10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21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10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225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09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226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08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0"/>
            <a:ext cx="6266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0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4147" y="3423822"/>
            <a:ext cx="8336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[ FUENTE ]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www.mymodernmet.com</a:t>
            </a:r>
            <a:r>
              <a:rPr lang="en-US" dirty="0" smtClean="0"/>
              <a:t>/profiles/blogs/</a:t>
            </a:r>
            <a:r>
              <a:rPr lang="en-US" dirty="0" err="1" smtClean="0"/>
              <a:t>karen</a:t>
            </a:r>
            <a:r>
              <a:rPr lang="en-US" dirty="0" smtClean="0"/>
              <a:t>-</a:t>
            </a:r>
            <a:r>
              <a:rPr lang="en-US" dirty="0" err="1" smtClean="0"/>
              <a:t>zack</a:t>
            </a:r>
            <a:r>
              <a:rPr lang="en-US" dirty="0" smtClean="0"/>
              <a:t>-animals-that-look-like-food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4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33</Words>
  <Application>Microsoft Macintosh PowerPoint</Application>
  <PresentationFormat>On-screen Show (4:3)</PresentationFormat>
  <Paragraphs>19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</cp:revision>
  <dcterms:created xsi:type="dcterms:W3CDTF">2016-03-17T14:17:05Z</dcterms:created>
  <dcterms:modified xsi:type="dcterms:W3CDTF">2019-03-07T17:49:04Z</dcterms:modified>
</cp:coreProperties>
</file>